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70" r:id="rId14"/>
    <p:sldId id="271" r:id="rId15"/>
    <p:sldId id="272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49" d="100"/>
          <a:sy n="49" d="100"/>
        </p:scale>
        <p:origin x="-1986" y="-5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06.11.2023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2500306"/>
            <a:ext cx="7851648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ПЕДАГОГИЧЕСКИЙ ПРОЕКТ</a:t>
            </a:r>
            <a:r>
              <a:rPr lang="ru-RU" smtClean="0"/>
              <a:t/>
            </a:r>
            <a:br>
              <a:rPr lang="ru-RU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Тема «Давайте жить дружно!»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4572008"/>
            <a:ext cx="7854696" cy="1752600"/>
          </a:xfrm>
        </p:spPr>
        <p:txBody>
          <a:bodyPr/>
          <a:lstStyle/>
          <a:p>
            <a:r>
              <a:rPr lang="ru-RU" dirty="0" smtClean="0"/>
              <a:t>Подготовила</a:t>
            </a:r>
            <a:r>
              <a:rPr lang="en-US" dirty="0" smtClean="0"/>
              <a:t>:</a:t>
            </a:r>
            <a:r>
              <a:rPr lang="ru-RU" dirty="0" smtClean="0"/>
              <a:t> </a:t>
            </a:r>
          </a:p>
          <a:p>
            <a:r>
              <a:rPr lang="ru-RU" dirty="0" smtClean="0"/>
              <a:t>Малых Д.Д.</a:t>
            </a:r>
          </a:p>
          <a:p>
            <a:r>
              <a:rPr lang="ru-RU" smtClean="0"/>
              <a:t>МБДОУ №1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Игры на сплочение коллектива</a:t>
            </a:r>
            <a:endParaRPr lang="ru-RU" dirty="0"/>
          </a:p>
        </p:txBody>
      </p:sp>
      <p:pic>
        <p:nvPicPr>
          <p:cNvPr id="5" name="Содержимое 4" descr="UGO6wJ0BIo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2071678"/>
            <a:ext cx="4427692" cy="3324228"/>
          </a:xfrm>
        </p:spPr>
      </p:pic>
      <p:pic>
        <p:nvPicPr>
          <p:cNvPr id="6" name="Рисунок 5" descr="f0L2d_hcrcU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6313" y="2214554"/>
            <a:ext cx="4186669" cy="314327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Просмотр мультфильмов</a:t>
            </a:r>
            <a:endParaRPr lang="ru-RU" dirty="0"/>
          </a:p>
        </p:txBody>
      </p:sp>
      <p:pic>
        <p:nvPicPr>
          <p:cNvPr id="4" name="Содержимое 3" descr="lN9D5JfGa7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43174" y="1935163"/>
            <a:ext cx="3929089" cy="4637109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Создание подделок</a:t>
            </a:r>
            <a:endParaRPr lang="ru-RU" dirty="0"/>
          </a:p>
        </p:txBody>
      </p:sp>
      <p:pic>
        <p:nvPicPr>
          <p:cNvPr id="4" name="Содержимое 3" descr="jQSNVR7dN9U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2071678"/>
            <a:ext cx="4091517" cy="3071834"/>
          </a:xfrm>
        </p:spPr>
      </p:pic>
      <p:pic>
        <p:nvPicPr>
          <p:cNvPr id="5" name="Рисунок 4" descr="fZxSfERbWU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2071678"/>
            <a:ext cx="4071966" cy="305715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Трудовая деятельность</a:t>
            </a:r>
            <a:endParaRPr lang="ru-RU" dirty="0"/>
          </a:p>
        </p:txBody>
      </p:sp>
      <p:pic>
        <p:nvPicPr>
          <p:cNvPr id="4" name="Содержимое 3" descr="bSJMQcA0_h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85786" y="2571744"/>
            <a:ext cx="3856783" cy="2895600"/>
          </a:xfrm>
        </p:spPr>
      </p:pic>
      <p:pic>
        <p:nvPicPr>
          <p:cNvPr id="7" name="Рисунок 6" descr="O6vn6l4DqD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6314" y="2571744"/>
            <a:ext cx="3857620" cy="289622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с родителями</a:t>
            </a:r>
            <a:endParaRPr lang="ru-RU" dirty="0"/>
          </a:p>
        </p:txBody>
      </p:sp>
      <p:pic>
        <p:nvPicPr>
          <p:cNvPr id="5" name="Содержимое 4" descr="nAzx-6IxlL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2338750"/>
            <a:ext cx="4071966" cy="3057156"/>
          </a:xfrm>
        </p:spPr>
      </p:pic>
      <p:pic>
        <p:nvPicPr>
          <p:cNvPr id="4" name="Рисунок 3" descr="Rj57fSOALA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7752" y="2285992"/>
            <a:ext cx="4000528" cy="300039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Заключительный этап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Выставка творческих работ, поделок, рисунков детей, выполненных в ходе реализации проекта. </a:t>
            </a:r>
            <a:r>
              <a:rPr lang="ru-RU" dirty="0" err="1" smtClean="0"/>
              <a:t>Видеопрезентация</a:t>
            </a:r>
            <a:r>
              <a:rPr lang="ru-RU" dirty="0" smtClean="0"/>
              <a:t> проекта «Давайте жить дружно!»</a:t>
            </a:r>
          </a:p>
          <a:p>
            <a:endParaRPr lang="ru-RU" dirty="0"/>
          </a:p>
        </p:txBody>
      </p:sp>
      <p:pic>
        <p:nvPicPr>
          <p:cNvPr id="4" name="Рисунок 3" descr="6RGchHKo8g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00562" y="3286124"/>
            <a:ext cx="4376939" cy="3286124"/>
          </a:xfrm>
          <a:prstGeom prst="rect">
            <a:avLst/>
          </a:prstGeom>
        </p:spPr>
      </p:pic>
      <p:pic>
        <p:nvPicPr>
          <p:cNvPr id="5" name="Рисунок 4" descr="fcO1VX5Bu2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3643314"/>
            <a:ext cx="3996334" cy="300037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928670"/>
            <a:ext cx="8305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Спасибо за внимание и давайте жить дружно!</a:t>
            </a:r>
            <a:endParaRPr lang="ru-RU" dirty="0"/>
          </a:p>
        </p:txBody>
      </p:sp>
      <p:pic>
        <p:nvPicPr>
          <p:cNvPr id="3" name="Рисунок 2" descr="A0p9t7k-P4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612" y="2285992"/>
            <a:ext cx="3714776" cy="435771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Актуальность темы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800" dirty="0" smtClean="0"/>
              <a:t>В последнее время многие говорят о кризисе нравственности и без духовности. Этот кризис проявляется, прежде всего, в доминировании материальных ценностей над духовными. Это и приводит к неправильному представлению детей о доброте, отзывчивости, великодушии, справедливости. В следствие чего нужно грамотно выстроить работу с детьми, педагогами и родителями для дальнейшего благоприятного развития духовно-нравственной сферы.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воспитание у детей положительных качеств характера, способствовать сплочению коллектива, мотивировать детей на совершение добрых поступков, добрых дел во благо других людей.</a:t>
            </a:r>
            <a:endParaRPr lang="ru-RU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Развивать познавательные, регулятивные и коммуникативные навыки общения;</a:t>
            </a:r>
          </a:p>
          <a:p>
            <a:r>
              <a:rPr lang="ru-RU" dirty="0" smtClean="0"/>
              <a:t>Обогатить и активизировать словарь по теме «Дружба»;</a:t>
            </a:r>
          </a:p>
          <a:p>
            <a:r>
              <a:rPr lang="ru-RU" dirty="0" smtClean="0"/>
              <a:t>Воспитывать партнёрские взаимоотношения детей: их дружеское расположение, желание и умение сообща играть;</a:t>
            </a:r>
          </a:p>
          <a:p>
            <a:r>
              <a:rPr lang="ru-RU" dirty="0" smtClean="0"/>
              <a:t>Воспитывать доброту, отзывчивость, дружелюбие, желание сделать что-то для других людей, принести им пользу;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/>
              <a:t>Формировать у детей положительное отношение к людям;</a:t>
            </a:r>
          </a:p>
          <a:p>
            <a:r>
              <a:rPr lang="ru-RU" sz="2800" dirty="0" smtClean="0"/>
              <a:t>Учить видеть, понимать и оценивать свои поступки и поступки сверстников;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714752"/>
            <a:ext cx="83058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Работа с родителями заключается в их заинтересованности и привлечении к совместной деятельности с детьми.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Предполагаемые результаты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2800" dirty="0" smtClean="0"/>
              <a:t>У детей возникает желание совершать добрые дела.</a:t>
            </a:r>
          </a:p>
          <a:p>
            <a:pPr lvl="0"/>
            <a:r>
              <a:rPr lang="ru-RU" sz="2800" dirty="0" smtClean="0"/>
              <a:t>Постоянно пользуются при общении со взрослыми и сверстниками вежливыми словами.</a:t>
            </a:r>
          </a:p>
          <a:p>
            <a:pPr lvl="0"/>
            <a:r>
              <a:rPr lang="ru-RU" sz="2800" dirty="0" smtClean="0"/>
              <a:t>Умеют помогать друг другу.</a:t>
            </a:r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 этап. Организационный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Изучение и подбор материала. Разработка структуры проекта;</a:t>
            </a:r>
          </a:p>
          <a:p>
            <a:r>
              <a:rPr lang="ru-RU" dirty="0" smtClean="0"/>
              <a:t>Подбор литературы по теме проекта: стихотворения, песенки, рассказы, сказки, пословицы, поговорки;</a:t>
            </a:r>
          </a:p>
          <a:p>
            <a:pPr lvl="0"/>
            <a:r>
              <a:rPr lang="ru-RU" dirty="0" smtClean="0"/>
              <a:t>Ознакомление родителей с темой проекта и дальнейшая работа по взаимодействию в рамках проекта;</a:t>
            </a:r>
          </a:p>
          <a:p>
            <a:pPr lvl="0"/>
            <a:r>
              <a:rPr lang="ru-RU" dirty="0" smtClean="0"/>
              <a:t>Разработка занятий. Определение тематики бесед.</a:t>
            </a:r>
          </a:p>
          <a:p>
            <a:pPr lvl="0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 этап. Основной.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Чтение и проведение бесед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 descr="https://zyorna.ru/uploads/catalog/priklyucheniya-neznajki-i-ego-druzej-97679/priklyucheniya-neznajki-i-ego-druzej-97679-4844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62017" y="2436584"/>
            <a:ext cx="3236650" cy="4132689"/>
          </a:xfrm>
          <a:prstGeom prst="rect">
            <a:avLst/>
          </a:prstGeom>
          <a:noFill/>
        </p:spPr>
      </p:pic>
      <p:pic>
        <p:nvPicPr>
          <p:cNvPr id="1028" name="Picture 4" descr="https://i6.otzovik.com/2017/09/11/5358422/img/212078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2428868"/>
            <a:ext cx="2928958" cy="40858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121</TotalTime>
  <Words>174</Words>
  <PresentationFormat>Экран (4:3)</PresentationFormat>
  <Paragraphs>36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ПЕДАГОГИЧЕСКИЙ ПРОЕКТ  Тема «Давайте жить дружно!»</vt:lpstr>
      <vt:lpstr>Актуальность темы</vt:lpstr>
      <vt:lpstr>Цель проекта</vt:lpstr>
      <vt:lpstr>Задачи проекта</vt:lpstr>
      <vt:lpstr>Задачи проекта</vt:lpstr>
      <vt:lpstr>Работа с родителями заключается в их заинтересованности и привлечении к совместной деятельности с детьми. </vt:lpstr>
      <vt:lpstr>Предполагаемые результаты</vt:lpstr>
      <vt:lpstr>1 этап. Организационный</vt:lpstr>
      <vt:lpstr>2 этап. Основной.</vt:lpstr>
      <vt:lpstr>Игры на сплочение коллектива</vt:lpstr>
      <vt:lpstr>Просмотр мультфильмов</vt:lpstr>
      <vt:lpstr>Создание подделок</vt:lpstr>
      <vt:lpstr>Трудовая деятельность</vt:lpstr>
      <vt:lpstr>Работа с родителями</vt:lpstr>
      <vt:lpstr>Заключительный этап</vt:lpstr>
      <vt:lpstr>Спасибо за внимание и давайте жить дружно!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ПЕДАГОГИЧЕСКИЙ ПРОЕКТ На тему: Коллективизм, взаимопомощь, взаимоуважение. </dc:title>
  <dc:creator>Юлия</dc:creator>
  <cp:lastModifiedBy>Юлия</cp:lastModifiedBy>
  <cp:revision>14</cp:revision>
  <dcterms:created xsi:type="dcterms:W3CDTF">2023-09-25T02:39:34Z</dcterms:created>
  <dcterms:modified xsi:type="dcterms:W3CDTF">2023-11-06T10:37:44Z</dcterms:modified>
</cp:coreProperties>
</file>