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198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ПЕДАГОГИЧЕСКИЙ ПРОЕКТ</a:t>
            </a:r>
            <a:r>
              <a:rPr lang="ru-RU" smtClean="0"/>
              <a:t/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«Давайте жить дружно!»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72008"/>
            <a:ext cx="7854696" cy="1752600"/>
          </a:xfrm>
        </p:spPr>
        <p:txBody>
          <a:bodyPr/>
          <a:lstStyle/>
          <a:p>
            <a:r>
              <a:rPr lang="ru-RU" dirty="0" smtClean="0"/>
              <a:t>Подготовила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Малых Д.Д.</a:t>
            </a:r>
          </a:p>
          <a:p>
            <a:r>
              <a:rPr lang="ru-RU" smtClean="0"/>
              <a:t>МБДОУ №1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на сплочение коллектива</a:t>
            </a:r>
            <a:endParaRPr lang="ru-RU" dirty="0"/>
          </a:p>
        </p:txBody>
      </p:sp>
      <p:pic>
        <p:nvPicPr>
          <p:cNvPr id="5" name="Содержимое 4" descr="UGO6wJ0BI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4427692" cy="3324228"/>
          </a:xfrm>
        </p:spPr>
      </p:pic>
      <p:pic>
        <p:nvPicPr>
          <p:cNvPr id="6" name="Рисунок 5" descr="f0L2d_hcrc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3" y="2214554"/>
            <a:ext cx="4186669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мультфильмов</a:t>
            </a:r>
            <a:endParaRPr lang="ru-RU" dirty="0"/>
          </a:p>
        </p:txBody>
      </p:sp>
      <p:pic>
        <p:nvPicPr>
          <p:cNvPr id="4" name="Содержимое 3" descr="lN9D5JfGa7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935163"/>
            <a:ext cx="3929089" cy="463710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подделок</a:t>
            </a:r>
            <a:endParaRPr lang="ru-RU" dirty="0"/>
          </a:p>
        </p:txBody>
      </p:sp>
      <p:pic>
        <p:nvPicPr>
          <p:cNvPr id="4" name="Содержимое 3" descr="jQSNVR7dN9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4091517" cy="3071834"/>
          </a:xfrm>
        </p:spPr>
      </p:pic>
      <p:pic>
        <p:nvPicPr>
          <p:cNvPr id="5" name="Рисунок 4" descr="fZxSfERbW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071678"/>
            <a:ext cx="4071966" cy="30571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Трудовая деятельность</a:t>
            </a:r>
            <a:endParaRPr lang="ru-RU" dirty="0"/>
          </a:p>
        </p:txBody>
      </p:sp>
      <p:pic>
        <p:nvPicPr>
          <p:cNvPr id="4" name="Содержимое 3" descr="bSJMQcA0_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571744"/>
            <a:ext cx="3856783" cy="2895600"/>
          </a:xfrm>
        </p:spPr>
      </p:pic>
      <p:pic>
        <p:nvPicPr>
          <p:cNvPr id="7" name="Рисунок 6" descr="O6vn6l4Dq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571744"/>
            <a:ext cx="3857620" cy="28962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" name="Содержимое 4" descr="nAzx-6Ixl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338750"/>
            <a:ext cx="4071966" cy="3057156"/>
          </a:xfrm>
        </p:spPr>
      </p:pic>
      <p:pic>
        <p:nvPicPr>
          <p:cNvPr id="4" name="Рисунок 3" descr="Rj57fSOAL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285992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Выставка творческих работ, поделок, рисунков детей, выполненных в ходе реализации проекта. </a:t>
            </a:r>
            <a:r>
              <a:rPr lang="ru-RU" dirty="0" err="1" smtClean="0"/>
              <a:t>Видеопрезентация</a:t>
            </a:r>
            <a:r>
              <a:rPr lang="ru-RU" dirty="0" smtClean="0"/>
              <a:t> проекта «Давайте жить дружно!»</a:t>
            </a:r>
          </a:p>
          <a:p>
            <a:endParaRPr lang="ru-RU" dirty="0"/>
          </a:p>
        </p:txBody>
      </p:sp>
      <p:pic>
        <p:nvPicPr>
          <p:cNvPr id="4" name="Рисунок 3" descr="6RGchHKo8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286124"/>
            <a:ext cx="4376939" cy="3286124"/>
          </a:xfrm>
          <a:prstGeom prst="rect">
            <a:avLst/>
          </a:prstGeom>
        </p:spPr>
      </p:pic>
      <p:pic>
        <p:nvPicPr>
          <p:cNvPr id="5" name="Рисунок 4" descr="fcO1VX5Bu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3996334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 и давайте жить дружно!</a:t>
            </a:r>
            <a:endParaRPr lang="ru-RU" dirty="0"/>
          </a:p>
        </p:txBody>
      </p:sp>
      <p:pic>
        <p:nvPicPr>
          <p:cNvPr id="3" name="Рисунок 2" descr="A0p9t7k-P4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85992"/>
            <a:ext cx="3714776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В последнее время многие говорят о кризисе нравственности и без духовности. Этот кризис проявляется, прежде всего, в доминировании материальных ценностей над духовными. Это и приводит к неправильному представлению детей о доброте, отзывчивости, великодушии, справедливости. В следствие чего нужно грамотно выстроить работу с детьми, педагогами и родителями для дальнейшего благоприятного развития духовно-нравственной сферы.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воспитание у детей положительных качеств характера, способствовать сплочению коллектива, мотивировать детей на совершение добрых поступков, добрых дел во благо других людей.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познавательные, регулятивные и коммуникативные навыки общения;</a:t>
            </a:r>
          </a:p>
          <a:p>
            <a:r>
              <a:rPr lang="ru-RU" dirty="0" smtClean="0"/>
              <a:t>Обогатить и активизировать словарь по теме «Дружба»;</a:t>
            </a:r>
          </a:p>
          <a:p>
            <a:r>
              <a:rPr lang="ru-RU" dirty="0" smtClean="0"/>
              <a:t>Воспитывать партнёрские взаимоотношения детей: их дружеское расположение, желание и умение сообща играть;</a:t>
            </a:r>
          </a:p>
          <a:p>
            <a:r>
              <a:rPr lang="ru-RU" dirty="0" smtClean="0"/>
              <a:t>Воспитывать доброту, отзывчивость, дружелюбие, желание сделать что-то для других людей, принести им пользу;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Формировать у детей положительное отношение к людям;</a:t>
            </a:r>
          </a:p>
          <a:p>
            <a:r>
              <a:rPr lang="ru-RU" sz="2800" dirty="0" smtClean="0"/>
              <a:t>Учить видеть, понимать и оценивать свои поступки и поступки сверстников;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1475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 заключается в их заинтересованности и привлечении к совместной деятельности с детьми.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У детей возникает желание совершать добрые дела.</a:t>
            </a:r>
          </a:p>
          <a:p>
            <a:pPr lvl="0"/>
            <a:r>
              <a:rPr lang="ru-RU" sz="2800" dirty="0" smtClean="0"/>
              <a:t>Постоянно пользуются при общении со взрослыми и сверстниками вежливыми словами.</a:t>
            </a:r>
          </a:p>
          <a:p>
            <a:pPr lvl="0"/>
            <a:r>
              <a:rPr lang="ru-RU" sz="2800" dirty="0" smtClean="0"/>
              <a:t>Умеют помогать друг другу.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этап. Организационный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Изучение и подбор материала. Разработка структуры проекта;</a:t>
            </a:r>
          </a:p>
          <a:p>
            <a:r>
              <a:rPr lang="ru-RU" dirty="0" smtClean="0"/>
              <a:t>Подбор литературы по теме проекта: стихотворения, песенки, рассказы, сказки, пословицы, поговорки;</a:t>
            </a:r>
          </a:p>
          <a:p>
            <a:pPr lvl="0"/>
            <a:r>
              <a:rPr lang="ru-RU" dirty="0" smtClean="0"/>
              <a:t>Ознакомление родителей с темой проекта и дальнейшая работа по взаимодействию в рамках проекта;</a:t>
            </a:r>
          </a:p>
          <a:p>
            <a:pPr lvl="0"/>
            <a:r>
              <a:rPr lang="ru-RU" dirty="0" smtClean="0"/>
              <a:t>Разработка занятий. Определение тематики бесед.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этап. Основной.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и проведение бесед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zyorna.ru/uploads/catalog/priklyucheniya-neznajki-i-ego-druzej-97679/priklyucheniya-neznajki-i-ego-druzej-97679-484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17" y="2436584"/>
            <a:ext cx="3236650" cy="4132689"/>
          </a:xfrm>
          <a:prstGeom prst="rect">
            <a:avLst/>
          </a:prstGeom>
          <a:noFill/>
        </p:spPr>
      </p:pic>
      <p:pic>
        <p:nvPicPr>
          <p:cNvPr id="1028" name="Picture 4" descr="https://i6.otzovik.com/2017/09/11/5358422/img/21207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428868"/>
            <a:ext cx="2928958" cy="408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174</Words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ПЕДАГОГИЧЕСКИЙ ПРОЕКТ  Тема «Давайте жить дружно!»</vt:lpstr>
      <vt:lpstr>Актуальность темы</vt:lpstr>
      <vt:lpstr>Цель проекта</vt:lpstr>
      <vt:lpstr>Задачи проекта</vt:lpstr>
      <vt:lpstr>Задачи проекта</vt:lpstr>
      <vt:lpstr>Работа с родителями заключается в их заинтересованности и привлечении к совместной деятельности с детьми. </vt:lpstr>
      <vt:lpstr>Предполагаемые результаты</vt:lpstr>
      <vt:lpstr>1 этап. Организационный</vt:lpstr>
      <vt:lpstr>2 этап. Основной.</vt:lpstr>
      <vt:lpstr>Игры на сплочение коллектива</vt:lpstr>
      <vt:lpstr>Просмотр мультфильмов</vt:lpstr>
      <vt:lpstr>Создание подделок</vt:lpstr>
      <vt:lpstr>Трудовая деятельность</vt:lpstr>
      <vt:lpstr>Работа с родителями</vt:lpstr>
      <vt:lpstr>Заключительный этап</vt:lpstr>
      <vt:lpstr>Спасибо за внимание и давайте жить дружно!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На тему: Коллективизм, взаимопомощь, взаимоуважение. </dc:title>
  <dc:creator>Юлия</dc:creator>
  <cp:lastModifiedBy>Юлия</cp:lastModifiedBy>
  <cp:revision>14</cp:revision>
  <dcterms:created xsi:type="dcterms:W3CDTF">2023-09-25T02:39:34Z</dcterms:created>
  <dcterms:modified xsi:type="dcterms:W3CDTF">2023-11-06T10:37:44Z</dcterms:modified>
</cp:coreProperties>
</file>