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3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</dgm:pt>
  </dgm:ptLst>
  <dgm:cxnLst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1art.tvoysadik.ru/sveden/eduStandarts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ДО)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334107" y="333377"/>
            <a:ext cx="8510955" cy="95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</a:p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с приоритетным осуществлением деятельности по познавательному направлению развития детей № 1»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580887" y="6165850"/>
            <a:ext cx="22013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Артемовский 2023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5"/>
            <a:ext cx="8229600" cy="3580537"/>
          </a:xfrm>
        </p:spPr>
        <p:txBody>
          <a:bodyPr rtlCol="0"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воспитанников в ДОУ 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109</a:t>
            </a:r>
          </a:p>
          <a:p>
            <a:pPr marL="0" indent="0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групп–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fontAlgn="base">
              <a:lnSpc>
                <a:spcPct val="112000"/>
              </a:lnSpc>
              <a:spcAft>
                <a:spcPts val="7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возрастная группа  (с 2 до 3 лет); </a:t>
            </a:r>
            <a:endParaRPr lang="ru-RU" sz="20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2000"/>
              </a:lnSpc>
              <a:spcAft>
                <a:spcPts val="7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вторая возрастная группа (с 2 до 3 лет); </a:t>
            </a:r>
            <a:endParaRPr lang="ru-RU" sz="20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2000"/>
              </a:lnSpc>
              <a:spcAft>
                <a:spcPts val="7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возрастная группа (с 3 до 4 лет); </a:t>
            </a:r>
            <a:endParaRPr lang="ru-RU" sz="20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2000"/>
              </a:lnSpc>
              <a:spcAft>
                <a:spcPts val="7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возрастная группа (с 4 до 5 лет); </a:t>
            </a:r>
            <a:endParaRPr lang="ru-RU" sz="20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2000"/>
              </a:lnSpc>
              <a:spcAft>
                <a:spcPts val="7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возрастная группа (с 5 до 6 лет) </a:t>
            </a:r>
            <a:endParaRPr lang="ru-RU" sz="20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340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вторая возрастная группа (с 6 до 7 (8) лет)  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родительства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Совет родителей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по ДОУ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  <a:endParaRPr lang="ru-RU" sz="12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  (п..29.2.1.1 ФОП ДО)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56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актами: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https://1art.tvoysadik.ru/sveden/eduStandarts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defRPr/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1631</Words>
  <Application>Microsoft Office PowerPoint</Application>
  <PresentationFormat>Экран (4:3)</PresentationFormat>
  <Paragraphs>162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 (ОП ДО)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Пользователь</cp:lastModifiedBy>
  <cp:revision>6</cp:revision>
  <dcterms:created xsi:type="dcterms:W3CDTF">2023-08-02T09:43:03Z</dcterms:created>
  <dcterms:modified xsi:type="dcterms:W3CDTF">2023-11-09T05:59:38Z</dcterms:modified>
</cp:coreProperties>
</file>